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sldIdLst>
    <p:sldId id="257" r:id="rId2"/>
  </p:sldIdLst>
  <p:sldSz cx="10799763" cy="1079976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DD7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68" d="100"/>
          <a:sy n="68" d="100"/>
        </p:scale>
        <p:origin x="252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44B4176-31EC-47A6-9E15-BD9568349E14}" type="datetimeFigureOut">
              <a:rPr lang="pt-BR" smtClean="0"/>
              <a:t>06/02/2025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885950" y="1143000"/>
            <a:ext cx="30861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92DDA1-CC51-4814-A1EC-96C29928595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223555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234257" rtl="0" eaLnBrk="1" latinLnBrk="0" hangingPunct="1">
      <a:defRPr sz="1620" kern="1200">
        <a:solidFill>
          <a:schemeClr val="tx1"/>
        </a:solidFill>
        <a:latin typeface="+mn-lt"/>
        <a:ea typeface="+mn-ea"/>
        <a:cs typeface="+mn-cs"/>
      </a:defRPr>
    </a:lvl1pPr>
    <a:lvl2pPr marL="617129" algn="l" defTabSz="1234257" rtl="0" eaLnBrk="1" latinLnBrk="0" hangingPunct="1">
      <a:defRPr sz="1620" kern="1200">
        <a:solidFill>
          <a:schemeClr val="tx1"/>
        </a:solidFill>
        <a:latin typeface="+mn-lt"/>
        <a:ea typeface="+mn-ea"/>
        <a:cs typeface="+mn-cs"/>
      </a:defRPr>
    </a:lvl2pPr>
    <a:lvl3pPr marL="1234257" algn="l" defTabSz="1234257" rtl="0" eaLnBrk="1" latinLnBrk="0" hangingPunct="1">
      <a:defRPr sz="1620" kern="1200">
        <a:solidFill>
          <a:schemeClr val="tx1"/>
        </a:solidFill>
        <a:latin typeface="+mn-lt"/>
        <a:ea typeface="+mn-ea"/>
        <a:cs typeface="+mn-cs"/>
      </a:defRPr>
    </a:lvl3pPr>
    <a:lvl4pPr marL="1851386" algn="l" defTabSz="1234257" rtl="0" eaLnBrk="1" latinLnBrk="0" hangingPunct="1">
      <a:defRPr sz="1620" kern="1200">
        <a:solidFill>
          <a:schemeClr val="tx1"/>
        </a:solidFill>
        <a:latin typeface="+mn-lt"/>
        <a:ea typeface="+mn-ea"/>
        <a:cs typeface="+mn-cs"/>
      </a:defRPr>
    </a:lvl4pPr>
    <a:lvl5pPr marL="2468514" algn="l" defTabSz="1234257" rtl="0" eaLnBrk="1" latinLnBrk="0" hangingPunct="1">
      <a:defRPr sz="1620" kern="1200">
        <a:solidFill>
          <a:schemeClr val="tx1"/>
        </a:solidFill>
        <a:latin typeface="+mn-lt"/>
        <a:ea typeface="+mn-ea"/>
        <a:cs typeface="+mn-cs"/>
      </a:defRPr>
    </a:lvl5pPr>
    <a:lvl6pPr marL="3085643" algn="l" defTabSz="1234257" rtl="0" eaLnBrk="1" latinLnBrk="0" hangingPunct="1">
      <a:defRPr sz="1620" kern="1200">
        <a:solidFill>
          <a:schemeClr val="tx1"/>
        </a:solidFill>
        <a:latin typeface="+mn-lt"/>
        <a:ea typeface="+mn-ea"/>
        <a:cs typeface="+mn-cs"/>
      </a:defRPr>
    </a:lvl6pPr>
    <a:lvl7pPr marL="3702771" algn="l" defTabSz="1234257" rtl="0" eaLnBrk="1" latinLnBrk="0" hangingPunct="1">
      <a:defRPr sz="1620" kern="1200">
        <a:solidFill>
          <a:schemeClr val="tx1"/>
        </a:solidFill>
        <a:latin typeface="+mn-lt"/>
        <a:ea typeface="+mn-ea"/>
        <a:cs typeface="+mn-cs"/>
      </a:defRPr>
    </a:lvl7pPr>
    <a:lvl8pPr marL="4319900" algn="l" defTabSz="1234257" rtl="0" eaLnBrk="1" latinLnBrk="0" hangingPunct="1">
      <a:defRPr sz="1620" kern="1200">
        <a:solidFill>
          <a:schemeClr val="tx1"/>
        </a:solidFill>
        <a:latin typeface="+mn-lt"/>
        <a:ea typeface="+mn-ea"/>
        <a:cs typeface="+mn-cs"/>
      </a:defRPr>
    </a:lvl8pPr>
    <a:lvl9pPr marL="4937028" algn="l" defTabSz="1234257" rtl="0" eaLnBrk="1" latinLnBrk="0" hangingPunct="1">
      <a:defRPr sz="162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592DDA1-CC51-4814-A1EC-96C29928595B}" type="slidenum">
              <a:rPr lang="pt-BR" smtClean="0"/>
              <a:t>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186639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9982" y="1767462"/>
            <a:ext cx="9179799" cy="3759917"/>
          </a:xfrm>
        </p:spPr>
        <p:txBody>
          <a:bodyPr anchor="b"/>
          <a:lstStyle>
            <a:lvl1pPr algn="ctr">
              <a:defRPr sz="7087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49971" y="5672376"/>
            <a:ext cx="8099822" cy="2607442"/>
          </a:xfrm>
        </p:spPr>
        <p:txBody>
          <a:bodyPr/>
          <a:lstStyle>
            <a:lvl1pPr marL="0" indent="0" algn="ctr">
              <a:buNone/>
              <a:defRPr sz="2835"/>
            </a:lvl1pPr>
            <a:lvl2pPr marL="539999" indent="0" algn="ctr">
              <a:buNone/>
              <a:defRPr sz="2362"/>
            </a:lvl2pPr>
            <a:lvl3pPr marL="1079998" indent="0" algn="ctr">
              <a:buNone/>
              <a:defRPr sz="2126"/>
            </a:lvl3pPr>
            <a:lvl4pPr marL="1619997" indent="0" algn="ctr">
              <a:buNone/>
              <a:defRPr sz="1890"/>
            </a:lvl4pPr>
            <a:lvl5pPr marL="2159996" indent="0" algn="ctr">
              <a:buNone/>
              <a:defRPr sz="1890"/>
            </a:lvl5pPr>
            <a:lvl6pPr marL="2699995" indent="0" algn="ctr">
              <a:buNone/>
              <a:defRPr sz="1890"/>
            </a:lvl6pPr>
            <a:lvl7pPr marL="3239994" indent="0" algn="ctr">
              <a:buNone/>
              <a:defRPr sz="1890"/>
            </a:lvl7pPr>
            <a:lvl8pPr marL="3779992" indent="0" algn="ctr">
              <a:buNone/>
              <a:defRPr sz="1890"/>
            </a:lvl8pPr>
            <a:lvl9pPr marL="4319991" indent="0" algn="ctr">
              <a:buNone/>
              <a:defRPr sz="189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7F171-3C2D-4104-BDCA-C70FF7F53DA0}" type="datetimeFigureOut">
              <a:rPr lang="pt-BR" smtClean="0"/>
              <a:t>06/02/2025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F13BD-5B3A-4C8D-95A5-8A69B730D4D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885985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7F171-3C2D-4104-BDCA-C70FF7F53DA0}" type="datetimeFigureOut">
              <a:rPr lang="pt-BR" smtClean="0"/>
              <a:t>06/02/2025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F13BD-5B3A-4C8D-95A5-8A69B730D4D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22717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728581" y="574987"/>
            <a:ext cx="2328699" cy="9152300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2484" y="574987"/>
            <a:ext cx="6851100" cy="9152300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7F171-3C2D-4104-BDCA-C70FF7F53DA0}" type="datetimeFigureOut">
              <a:rPr lang="pt-BR" smtClean="0"/>
              <a:t>06/02/2025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F13BD-5B3A-4C8D-95A5-8A69B730D4D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829896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7F171-3C2D-4104-BDCA-C70FF7F53DA0}" type="datetimeFigureOut">
              <a:rPr lang="pt-BR" smtClean="0"/>
              <a:t>06/02/2025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F13BD-5B3A-4C8D-95A5-8A69B730D4D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425365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859" y="2692444"/>
            <a:ext cx="9314796" cy="4492401"/>
          </a:xfrm>
        </p:spPr>
        <p:txBody>
          <a:bodyPr anchor="b"/>
          <a:lstStyle>
            <a:lvl1pPr>
              <a:defRPr sz="7087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859" y="7227345"/>
            <a:ext cx="9314796" cy="2362447"/>
          </a:xfrm>
        </p:spPr>
        <p:txBody>
          <a:bodyPr/>
          <a:lstStyle>
            <a:lvl1pPr marL="0" indent="0">
              <a:buNone/>
              <a:defRPr sz="2835">
                <a:solidFill>
                  <a:schemeClr val="tx1">
                    <a:tint val="82000"/>
                  </a:schemeClr>
                </a:solidFill>
              </a:defRPr>
            </a:lvl1pPr>
            <a:lvl2pPr marL="539999" indent="0">
              <a:buNone/>
              <a:defRPr sz="2362">
                <a:solidFill>
                  <a:schemeClr val="tx1">
                    <a:tint val="82000"/>
                  </a:schemeClr>
                </a:solidFill>
              </a:defRPr>
            </a:lvl2pPr>
            <a:lvl3pPr marL="1079998" indent="0">
              <a:buNone/>
              <a:defRPr sz="2126">
                <a:solidFill>
                  <a:schemeClr val="tx1">
                    <a:tint val="82000"/>
                  </a:schemeClr>
                </a:solidFill>
              </a:defRPr>
            </a:lvl3pPr>
            <a:lvl4pPr marL="1619997" indent="0">
              <a:buNone/>
              <a:defRPr sz="1890">
                <a:solidFill>
                  <a:schemeClr val="tx1">
                    <a:tint val="82000"/>
                  </a:schemeClr>
                </a:solidFill>
              </a:defRPr>
            </a:lvl4pPr>
            <a:lvl5pPr marL="2159996" indent="0">
              <a:buNone/>
              <a:defRPr sz="1890">
                <a:solidFill>
                  <a:schemeClr val="tx1">
                    <a:tint val="82000"/>
                  </a:schemeClr>
                </a:solidFill>
              </a:defRPr>
            </a:lvl5pPr>
            <a:lvl6pPr marL="2699995" indent="0">
              <a:buNone/>
              <a:defRPr sz="1890">
                <a:solidFill>
                  <a:schemeClr val="tx1">
                    <a:tint val="82000"/>
                  </a:schemeClr>
                </a:solidFill>
              </a:defRPr>
            </a:lvl6pPr>
            <a:lvl7pPr marL="3239994" indent="0">
              <a:buNone/>
              <a:defRPr sz="1890">
                <a:solidFill>
                  <a:schemeClr val="tx1">
                    <a:tint val="82000"/>
                  </a:schemeClr>
                </a:solidFill>
              </a:defRPr>
            </a:lvl7pPr>
            <a:lvl8pPr marL="3779992" indent="0">
              <a:buNone/>
              <a:defRPr sz="1890">
                <a:solidFill>
                  <a:schemeClr val="tx1">
                    <a:tint val="82000"/>
                  </a:schemeClr>
                </a:solidFill>
              </a:defRPr>
            </a:lvl8pPr>
            <a:lvl9pPr marL="4319991" indent="0">
              <a:buNone/>
              <a:defRPr sz="189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7F171-3C2D-4104-BDCA-C70FF7F53DA0}" type="datetimeFigureOut">
              <a:rPr lang="pt-BR" smtClean="0"/>
              <a:t>06/02/2025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F13BD-5B3A-4C8D-95A5-8A69B730D4D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755357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42484" y="2874937"/>
            <a:ext cx="4589899" cy="6852350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67380" y="2874937"/>
            <a:ext cx="4589899" cy="6852350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7F171-3C2D-4104-BDCA-C70FF7F53DA0}" type="datetimeFigureOut">
              <a:rPr lang="pt-BR" smtClean="0"/>
              <a:t>06/02/2025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F13BD-5B3A-4C8D-95A5-8A69B730D4D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049461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3890" y="574990"/>
            <a:ext cx="9314796" cy="2087455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3892" y="2647443"/>
            <a:ext cx="4568805" cy="1297471"/>
          </a:xfrm>
        </p:spPr>
        <p:txBody>
          <a:bodyPr anchor="b"/>
          <a:lstStyle>
            <a:lvl1pPr marL="0" indent="0">
              <a:buNone/>
              <a:defRPr sz="2835" b="1"/>
            </a:lvl1pPr>
            <a:lvl2pPr marL="539999" indent="0">
              <a:buNone/>
              <a:defRPr sz="2362" b="1"/>
            </a:lvl2pPr>
            <a:lvl3pPr marL="1079998" indent="0">
              <a:buNone/>
              <a:defRPr sz="2126" b="1"/>
            </a:lvl3pPr>
            <a:lvl4pPr marL="1619997" indent="0">
              <a:buNone/>
              <a:defRPr sz="1890" b="1"/>
            </a:lvl4pPr>
            <a:lvl5pPr marL="2159996" indent="0">
              <a:buNone/>
              <a:defRPr sz="1890" b="1"/>
            </a:lvl5pPr>
            <a:lvl6pPr marL="2699995" indent="0">
              <a:buNone/>
              <a:defRPr sz="1890" b="1"/>
            </a:lvl6pPr>
            <a:lvl7pPr marL="3239994" indent="0">
              <a:buNone/>
              <a:defRPr sz="1890" b="1"/>
            </a:lvl7pPr>
            <a:lvl8pPr marL="3779992" indent="0">
              <a:buNone/>
              <a:defRPr sz="1890" b="1"/>
            </a:lvl8pPr>
            <a:lvl9pPr marL="4319991" indent="0">
              <a:buNone/>
              <a:defRPr sz="189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43892" y="3944914"/>
            <a:ext cx="4568805" cy="5802373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67381" y="2647443"/>
            <a:ext cx="4591306" cy="1297471"/>
          </a:xfrm>
        </p:spPr>
        <p:txBody>
          <a:bodyPr anchor="b"/>
          <a:lstStyle>
            <a:lvl1pPr marL="0" indent="0">
              <a:buNone/>
              <a:defRPr sz="2835" b="1"/>
            </a:lvl1pPr>
            <a:lvl2pPr marL="539999" indent="0">
              <a:buNone/>
              <a:defRPr sz="2362" b="1"/>
            </a:lvl2pPr>
            <a:lvl3pPr marL="1079998" indent="0">
              <a:buNone/>
              <a:defRPr sz="2126" b="1"/>
            </a:lvl3pPr>
            <a:lvl4pPr marL="1619997" indent="0">
              <a:buNone/>
              <a:defRPr sz="1890" b="1"/>
            </a:lvl4pPr>
            <a:lvl5pPr marL="2159996" indent="0">
              <a:buNone/>
              <a:defRPr sz="1890" b="1"/>
            </a:lvl5pPr>
            <a:lvl6pPr marL="2699995" indent="0">
              <a:buNone/>
              <a:defRPr sz="1890" b="1"/>
            </a:lvl6pPr>
            <a:lvl7pPr marL="3239994" indent="0">
              <a:buNone/>
              <a:defRPr sz="1890" b="1"/>
            </a:lvl7pPr>
            <a:lvl8pPr marL="3779992" indent="0">
              <a:buNone/>
              <a:defRPr sz="1890" b="1"/>
            </a:lvl8pPr>
            <a:lvl9pPr marL="4319991" indent="0">
              <a:buNone/>
              <a:defRPr sz="189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67381" y="3944914"/>
            <a:ext cx="4591306" cy="5802373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7F171-3C2D-4104-BDCA-C70FF7F53DA0}" type="datetimeFigureOut">
              <a:rPr lang="pt-BR" smtClean="0"/>
              <a:t>06/02/2025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F13BD-5B3A-4C8D-95A5-8A69B730D4D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153373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7F171-3C2D-4104-BDCA-C70FF7F53DA0}" type="datetimeFigureOut">
              <a:rPr lang="pt-BR" smtClean="0"/>
              <a:t>06/02/2025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F13BD-5B3A-4C8D-95A5-8A69B730D4D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787615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7F171-3C2D-4104-BDCA-C70FF7F53DA0}" type="datetimeFigureOut">
              <a:rPr lang="pt-BR" smtClean="0"/>
              <a:t>06/02/2025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F13BD-5B3A-4C8D-95A5-8A69B730D4D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669361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3890" y="719984"/>
            <a:ext cx="3483205" cy="2519945"/>
          </a:xfrm>
        </p:spPr>
        <p:txBody>
          <a:bodyPr anchor="b"/>
          <a:lstStyle>
            <a:lvl1pPr>
              <a:defRPr sz="378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1306" y="1554968"/>
            <a:ext cx="5467380" cy="7674832"/>
          </a:xfrm>
        </p:spPr>
        <p:txBody>
          <a:bodyPr/>
          <a:lstStyle>
            <a:lvl1pPr>
              <a:defRPr sz="3780"/>
            </a:lvl1pPr>
            <a:lvl2pPr>
              <a:defRPr sz="3307"/>
            </a:lvl2pPr>
            <a:lvl3pPr>
              <a:defRPr sz="2835"/>
            </a:lvl3pPr>
            <a:lvl4pPr>
              <a:defRPr sz="2362"/>
            </a:lvl4pPr>
            <a:lvl5pPr>
              <a:defRPr sz="2362"/>
            </a:lvl5pPr>
            <a:lvl6pPr>
              <a:defRPr sz="2362"/>
            </a:lvl6pPr>
            <a:lvl7pPr>
              <a:defRPr sz="2362"/>
            </a:lvl7pPr>
            <a:lvl8pPr>
              <a:defRPr sz="2362"/>
            </a:lvl8pPr>
            <a:lvl9pPr>
              <a:defRPr sz="2362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43890" y="3239929"/>
            <a:ext cx="3483205" cy="6002369"/>
          </a:xfrm>
        </p:spPr>
        <p:txBody>
          <a:bodyPr/>
          <a:lstStyle>
            <a:lvl1pPr marL="0" indent="0">
              <a:buNone/>
              <a:defRPr sz="1890"/>
            </a:lvl1pPr>
            <a:lvl2pPr marL="539999" indent="0">
              <a:buNone/>
              <a:defRPr sz="1654"/>
            </a:lvl2pPr>
            <a:lvl3pPr marL="1079998" indent="0">
              <a:buNone/>
              <a:defRPr sz="1417"/>
            </a:lvl3pPr>
            <a:lvl4pPr marL="1619997" indent="0">
              <a:buNone/>
              <a:defRPr sz="1181"/>
            </a:lvl4pPr>
            <a:lvl5pPr marL="2159996" indent="0">
              <a:buNone/>
              <a:defRPr sz="1181"/>
            </a:lvl5pPr>
            <a:lvl6pPr marL="2699995" indent="0">
              <a:buNone/>
              <a:defRPr sz="1181"/>
            </a:lvl6pPr>
            <a:lvl7pPr marL="3239994" indent="0">
              <a:buNone/>
              <a:defRPr sz="1181"/>
            </a:lvl7pPr>
            <a:lvl8pPr marL="3779992" indent="0">
              <a:buNone/>
              <a:defRPr sz="1181"/>
            </a:lvl8pPr>
            <a:lvl9pPr marL="4319991" indent="0">
              <a:buNone/>
              <a:defRPr sz="118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7F171-3C2D-4104-BDCA-C70FF7F53DA0}" type="datetimeFigureOut">
              <a:rPr lang="pt-BR" smtClean="0"/>
              <a:t>06/02/2025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F13BD-5B3A-4C8D-95A5-8A69B730D4D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64640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3890" y="719984"/>
            <a:ext cx="3483205" cy="2519945"/>
          </a:xfrm>
        </p:spPr>
        <p:txBody>
          <a:bodyPr anchor="b"/>
          <a:lstStyle>
            <a:lvl1pPr>
              <a:defRPr sz="378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91306" y="1554968"/>
            <a:ext cx="5467380" cy="7674832"/>
          </a:xfrm>
        </p:spPr>
        <p:txBody>
          <a:bodyPr anchor="t"/>
          <a:lstStyle>
            <a:lvl1pPr marL="0" indent="0">
              <a:buNone/>
              <a:defRPr sz="3780"/>
            </a:lvl1pPr>
            <a:lvl2pPr marL="539999" indent="0">
              <a:buNone/>
              <a:defRPr sz="3307"/>
            </a:lvl2pPr>
            <a:lvl3pPr marL="1079998" indent="0">
              <a:buNone/>
              <a:defRPr sz="2835"/>
            </a:lvl3pPr>
            <a:lvl4pPr marL="1619997" indent="0">
              <a:buNone/>
              <a:defRPr sz="2362"/>
            </a:lvl4pPr>
            <a:lvl5pPr marL="2159996" indent="0">
              <a:buNone/>
              <a:defRPr sz="2362"/>
            </a:lvl5pPr>
            <a:lvl6pPr marL="2699995" indent="0">
              <a:buNone/>
              <a:defRPr sz="2362"/>
            </a:lvl6pPr>
            <a:lvl7pPr marL="3239994" indent="0">
              <a:buNone/>
              <a:defRPr sz="2362"/>
            </a:lvl7pPr>
            <a:lvl8pPr marL="3779992" indent="0">
              <a:buNone/>
              <a:defRPr sz="2362"/>
            </a:lvl8pPr>
            <a:lvl9pPr marL="4319991" indent="0">
              <a:buNone/>
              <a:defRPr sz="2362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43890" y="3239929"/>
            <a:ext cx="3483205" cy="6002369"/>
          </a:xfrm>
        </p:spPr>
        <p:txBody>
          <a:bodyPr/>
          <a:lstStyle>
            <a:lvl1pPr marL="0" indent="0">
              <a:buNone/>
              <a:defRPr sz="1890"/>
            </a:lvl1pPr>
            <a:lvl2pPr marL="539999" indent="0">
              <a:buNone/>
              <a:defRPr sz="1654"/>
            </a:lvl2pPr>
            <a:lvl3pPr marL="1079998" indent="0">
              <a:buNone/>
              <a:defRPr sz="1417"/>
            </a:lvl3pPr>
            <a:lvl4pPr marL="1619997" indent="0">
              <a:buNone/>
              <a:defRPr sz="1181"/>
            </a:lvl4pPr>
            <a:lvl5pPr marL="2159996" indent="0">
              <a:buNone/>
              <a:defRPr sz="1181"/>
            </a:lvl5pPr>
            <a:lvl6pPr marL="2699995" indent="0">
              <a:buNone/>
              <a:defRPr sz="1181"/>
            </a:lvl6pPr>
            <a:lvl7pPr marL="3239994" indent="0">
              <a:buNone/>
              <a:defRPr sz="1181"/>
            </a:lvl7pPr>
            <a:lvl8pPr marL="3779992" indent="0">
              <a:buNone/>
              <a:defRPr sz="1181"/>
            </a:lvl8pPr>
            <a:lvl9pPr marL="4319991" indent="0">
              <a:buNone/>
              <a:defRPr sz="118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7F171-3C2D-4104-BDCA-C70FF7F53DA0}" type="datetimeFigureOut">
              <a:rPr lang="pt-BR" smtClean="0"/>
              <a:t>06/02/2025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F13BD-5B3A-4C8D-95A5-8A69B730D4D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526835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42484" y="574990"/>
            <a:ext cx="9314796" cy="208745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2484" y="2874937"/>
            <a:ext cx="9314796" cy="68523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2484" y="10009783"/>
            <a:ext cx="2429947" cy="5749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17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7F7F171-3C2D-4104-BDCA-C70FF7F53DA0}" type="datetimeFigureOut">
              <a:rPr lang="pt-BR" smtClean="0"/>
              <a:t>06/02/2025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77422" y="10009783"/>
            <a:ext cx="3644920" cy="5749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17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7332" y="10009783"/>
            <a:ext cx="2429947" cy="5749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17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49F13BD-5B3A-4C8D-95A5-8A69B730D4D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870158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1079998" rtl="0" eaLnBrk="1" latinLnBrk="0" hangingPunct="1">
        <a:lnSpc>
          <a:spcPct val="90000"/>
        </a:lnSpc>
        <a:spcBef>
          <a:spcPct val="0"/>
        </a:spcBef>
        <a:buNone/>
        <a:defRPr sz="519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69999" indent="-269999" algn="l" defTabSz="1079998" rtl="0" eaLnBrk="1" latinLnBrk="0" hangingPunct="1">
        <a:lnSpc>
          <a:spcPct val="90000"/>
        </a:lnSpc>
        <a:spcBef>
          <a:spcPts val="1181"/>
        </a:spcBef>
        <a:buFont typeface="Arial" panose="020B0604020202020204" pitchFamily="34" charset="0"/>
        <a:buChar char="•"/>
        <a:defRPr sz="3307" kern="1200">
          <a:solidFill>
            <a:schemeClr val="tx1"/>
          </a:solidFill>
          <a:latin typeface="+mn-lt"/>
          <a:ea typeface="+mn-ea"/>
          <a:cs typeface="+mn-cs"/>
        </a:defRPr>
      </a:lvl1pPr>
      <a:lvl2pPr marL="809998" indent="-269999" algn="l" defTabSz="1079998" rtl="0" eaLnBrk="1" latinLnBrk="0" hangingPunct="1">
        <a:lnSpc>
          <a:spcPct val="90000"/>
        </a:lnSpc>
        <a:spcBef>
          <a:spcPts val="591"/>
        </a:spcBef>
        <a:buFont typeface="Arial" panose="020B0604020202020204" pitchFamily="34" charset="0"/>
        <a:buChar char="•"/>
        <a:defRPr sz="2835" kern="1200">
          <a:solidFill>
            <a:schemeClr val="tx1"/>
          </a:solidFill>
          <a:latin typeface="+mn-lt"/>
          <a:ea typeface="+mn-ea"/>
          <a:cs typeface="+mn-cs"/>
        </a:defRPr>
      </a:lvl2pPr>
      <a:lvl3pPr marL="1349997" indent="-269999" algn="l" defTabSz="1079998" rtl="0" eaLnBrk="1" latinLnBrk="0" hangingPunct="1">
        <a:lnSpc>
          <a:spcPct val="90000"/>
        </a:lnSpc>
        <a:spcBef>
          <a:spcPts val="591"/>
        </a:spcBef>
        <a:buFont typeface="Arial" panose="020B0604020202020204" pitchFamily="34" charset="0"/>
        <a:buChar char="•"/>
        <a:defRPr sz="2362" kern="1200">
          <a:solidFill>
            <a:schemeClr val="tx1"/>
          </a:solidFill>
          <a:latin typeface="+mn-lt"/>
          <a:ea typeface="+mn-ea"/>
          <a:cs typeface="+mn-cs"/>
        </a:defRPr>
      </a:lvl3pPr>
      <a:lvl4pPr marL="1889996" indent="-269999" algn="l" defTabSz="1079998" rtl="0" eaLnBrk="1" latinLnBrk="0" hangingPunct="1">
        <a:lnSpc>
          <a:spcPct val="90000"/>
        </a:lnSpc>
        <a:spcBef>
          <a:spcPts val="591"/>
        </a:spcBef>
        <a:buFont typeface="Arial" panose="020B0604020202020204" pitchFamily="34" charset="0"/>
        <a:buChar char="•"/>
        <a:defRPr sz="2126" kern="1200">
          <a:solidFill>
            <a:schemeClr val="tx1"/>
          </a:solidFill>
          <a:latin typeface="+mn-lt"/>
          <a:ea typeface="+mn-ea"/>
          <a:cs typeface="+mn-cs"/>
        </a:defRPr>
      </a:lvl4pPr>
      <a:lvl5pPr marL="2429995" indent="-269999" algn="l" defTabSz="1079998" rtl="0" eaLnBrk="1" latinLnBrk="0" hangingPunct="1">
        <a:lnSpc>
          <a:spcPct val="90000"/>
        </a:lnSpc>
        <a:spcBef>
          <a:spcPts val="591"/>
        </a:spcBef>
        <a:buFont typeface="Arial" panose="020B0604020202020204" pitchFamily="34" charset="0"/>
        <a:buChar char="•"/>
        <a:defRPr sz="2126" kern="1200">
          <a:solidFill>
            <a:schemeClr val="tx1"/>
          </a:solidFill>
          <a:latin typeface="+mn-lt"/>
          <a:ea typeface="+mn-ea"/>
          <a:cs typeface="+mn-cs"/>
        </a:defRPr>
      </a:lvl5pPr>
      <a:lvl6pPr marL="2969994" indent="-269999" algn="l" defTabSz="1079998" rtl="0" eaLnBrk="1" latinLnBrk="0" hangingPunct="1">
        <a:lnSpc>
          <a:spcPct val="90000"/>
        </a:lnSpc>
        <a:spcBef>
          <a:spcPts val="591"/>
        </a:spcBef>
        <a:buFont typeface="Arial" panose="020B0604020202020204" pitchFamily="34" charset="0"/>
        <a:buChar char="•"/>
        <a:defRPr sz="2126" kern="1200">
          <a:solidFill>
            <a:schemeClr val="tx1"/>
          </a:solidFill>
          <a:latin typeface="+mn-lt"/>
          <a:ea typeface="+mn-ea"/>
          <a:cs typeface="+mn-cs"/>
        </a:defRPr>
      </a:lvl6pPr>
      <a:lvl7pPr marL="3509993" indent="-269999" algn="l" defTabSz="1079998" rtl="0" eaLnBrk="1" latinLnBrk="0" hangingPunct="1">
        <a:lnSpc>
          <a:spcPct val="90000"/>
        </a:lnSpc>
        <a:spcBef>
          <a:spcPts val="591"/>
        </a:spcBef>
        <a:buFont typeface="Arial" panose="020B0604020202020204" pitchFamily="34" charset="0"/>
        <a:buChar char="•"/>
        <a:defRPr sz="2126" kern="1200">
          <a:solidFill>
            <a:schemeClr val="tx1"/>
          </a:solidFill>
          <a:latin typeface="+mn-lt"/>
          <a:ea typeface="+mn-ea"/>
          <a:cs typeface="+mn-cs"/>
        </a:defRPr>
      </a:lvl7pPr>
      <a:lvl8pPr marL="4049992" indent="-269999" algn="l" defTabSz="1079998" rtl="0" eaLnBrk="1" latinLnBrk="0" hangingPunct="1">
        <a:lnSpc>
          <a:spcPct val="90000"/>
        </a:lnSpc>
        <a:spcBef>
          <a:spcPts val="591"/>
        </a:spcBef>
        <a:buFont typeface="Arial" panose="020B0604020202020204" pitchFamily="34" charset="0"/>
        <a:buChar char="•"/>
        <a:defRPr sz="2126" kern="1200">
          <a:solidFill>
            <a:schemeClr val="tx1"/>
          </a:solidFill>
          <a:latin typeface="+mn-lt"/>
          <a:ea typeface="+mn-ea"/>
          <a:cs typeface="+mn-cs"/>
        </a:defRPr>
      </a:lvl8pPr>
      <a:lvl9pPr marL="4589991" indent="-269999" algn="l" defTabSz="1079998" rtl="0" eaLnBrk="1" latinLnBrk="0" hangingPunct="1">
        <a:lnSpc>
          <a:spcPct val="90000"/>
        </a:lnSpc>
        <a:spcBef>
          <a:spcPts val="591"/>
        </a:spcBef>
        <a:buFont typeface="Arial" panose="020B0604020202020204" pitchFamily="34" charset="0"/>
        <a:buChar char="•"/>
        <a:defRPr sz="212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79998" rtl="0" eaLnBrk="1" latinLnBrk="0" hangingPunct="1">
        <a:defRPr sz="2126" kern="1200">
          <a:solidFill>
            <a:schemeClr val="tx1"/>
          </a:solidFill>
          <a:latin typeface="+mn-lt"/>
          <a:ea typeface="+mn-ea"/>
          <a:cs typeface="+mn-cs"/>
        </a:defRPr>
      </a:lvl1pPr>
      <a:lvl2pPr marL="539999" algn="l" defTabSz="1079998" rtl="0" eaLnBrk="1" latinLnBrk="0" hangingPunct="1">
        <a:defRPr sz="2126" kern="1200">
          <a:solidFill>
            <a:schemeClr val="tx1"/>
          </a:solidFill>
          <a:latin typeface="+mn-lt"/>
          <a:ea typeface="+mn-ea"/>
          <a:cs typeface="+mn-cs"/>
        </a:defRPr>
      </a:lvl2pPr>
      <a:lvl3pPr marL="1079998" algn="l" defTabSz="1079998" rtl="0" eaLnBrk="1" latinLnBrk="0" hangingPunct="1">
        <a:defRPr sz="2126" kern="1200">
          <a:solidFill>
            <a:schemeClr val="tx1"/>
          </a:solidFill>
          <a:latin typeface="+mn-lt"/>
          <a:ea typeface="+mn-ea"/>
          <a:cs typeface="+mn-cs"/>
        </a:defRPr>
      </a:lvl3pPr>
      <a:lvl4pPr marL="1619997" algn="l" defTabSz="1079998" rtl="0" eaLnBrk="1" latinLnBrk="0" hangingPunct="1">
        <a:defRPr sz="2126" kern="1200">
          <a:solidFill>
            <a:schemeClr val="tx1"/>
          </a:solidFill>
          <a:latin typeface="+mn-lt"/>
          <a:ea typeface="+mn-ea"/>
          <a:cs typeface="+mn-cs"/>
        </a:defRPr>
      </a:lvl4pPr>
      <a:lvl5pPr marL="2159996" algn="l" defTabSz="1079998" rtl="0" eaLnBrk="1" latinLnBrk="0" hangingPunct="1">
        <a:defRPr sz="2126" kern="1200">
          <a:solidFill>
            <a:schemeClr val="tx1"/>
          </a:solidFill>
          <a:latin typeface="+mn-lt"/>
          <a:ea typeface="+mn-ea"/>
          <a:cs typeface="+mn-cs"/>
        </a:defRPr>
      </a:lvl5pPr>
      <a:lvl6pPr marL="2699995" algn="l" defTabSz="1079998" rtl="0" eaLnBrk="1" latinLnBrk="0" hangingPunct="1">
        <a:defRPr sz="2126" kern="1200">
          <a:solidFill>
            <a:schemeClr val="tx1"/>
          </a:solidFill>
          <a:latin typeface="+mn-lt"/>
          <a:ea typeface="+mn-ea"/>
          <a:cs typeface="+mn-cs"/>
        </a:defRPr>
      </a:lvl6pPr>
      <a:lvl7pPr marL="3239994" algn="l" defTabSz="1079998" rtl="0" eaLnBrk="1" latinLnBrk="0" hangingPunct="1">
        <a:defRPr sz="2126" kern="1200">
          <a:solidFill>
            <a:schemeClr val="tx1"/>
          </a:solidFill>
          <a:latin typeface="+mn-lt"/>
          <a:ea typeface="+mn-ea"/>
          <a:cs typeface="+mn-cs"/>
        </a:defRPr>
      </a:lvl7pPr>
      <a:lvl8pPr marL="3779992" algn="l" defTabSz="1079998" rtl="0" eaLnBrk="1" latinLnBrk="0" hangingPunct="1">
        <a:defRPr sz="2126" kern="1200">
          <a:solidFill>
            <a:schemeClr val="tx1"/>
          </a:solidFill>
          <a:latin typeface="+mn-lt"/>
          <a:ea typeface="+mn-ea"/>
          <a:cs typeface="+mn-cs"/>
        </a:defRPr>
      </a:lvl8pPr>
      <a:lvl9pPr marL="4319991" algn="l" defTabSz="1079998" rtl="0" eaLnBrk="1" latinLnBrk="0" hangingPunct="1">
        <a:defRPr sz="212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m 7" descr="Placa de lousa com texto preto sobre fundo branco&#10;&#10;O conteúdo gerado por IA pode estar incorreto.">
            <a:extLst>
              <a:ext uri="{FF2B5EF4-FFF2-40B4-BE49-F238E27FC236}">
                <a16:creationId xmlns:a16="http://schemas.microsoft.com/office/drawing/2014/main" id="{F97C9A69-1457-8B58-B85A-129CF6A970B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0799763" cy="10799763"/>
          </a:xfrm>
          <a:prstGeom prst="rect">
            <a:avLst/>
          </a:prstGeom>
        </p:spPr>
      </p:pic>
      <p:sp>
        <p:nvSpPr>
          <p:cNvPr id="9" name="Espaço Reservado para Imagem 12">
            <a:extLst>
              <a:ext uri="{FF2B5EF4-FFF2-40B4-BE49-F238E27FC236}">
                <a16:creationId xmlns:a16="http://schemas.microsoft.com/office/drawing/2014/main" id="{4D4F54C4-6DFD-2160-B481-B7D87BAE6F7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989977" y="5845615"/>
            <a:ext cx="4707438" cy="3185843"/>
          </a:xfrm>
        </p:spPr>
        <p:txBody>
          <a:bodyPr/>
          <a:lstStyle/>
          <a:p>
            <a:endParaRPr lang="pt-BR"/>
          </a:p>
        </p:txBody>
      </p:sp>
      <p:sp>
        <p:nvSpPr>
          <p:cNvPr id="10" name="Espaço Reservado para Texto 5">
            <a:extLst>
              <a:ext uri="{FF2B5EF4-FFF2-40B4-BE49-F238E27FC236}">
                <a16:creationId xmlns:a16="http://schemas.microsoft.com/office/drawing/2014/main" id="{5EB86556-275D-E12C-D794-C756FFAAE8F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989977" y="9310699"/>
            <a:ext cx="4707438" cy="1209822"/>
          </a:xfrm>
        </p:spPr>
        <p:txBody>
          <a:bodyPr>
            <a:normAutofit/>
          </a:bodyPr>
          <a:lstStyle/>
          <a:p>
            <a:pPr algn="ctr"/>
            <a:r>
              <a:rPr lang="pt-BR" sz="3600" b="1" dirty="0">
                <a:solidFill>
                  <a:srgbClr val="80DD7F"/>
                </a:solidFill>
                <a:latin typeface="+mj-lt"/>
              </a:rPr>
              <a:t>Nome e Sobrenome</a:t>
            </a:r>
          </a:p>
        </p:txBody>
      </p:sp>
    </p:spTree>
    <p:extLst>
      <p:ext uri="{BB962C8B-B14F-4D97-AF65-F5344CB8AC3E}">
        <p14:creationId xmlns:p14="http://schemas.microsoft.com/office/powerpoint/2010/main" val="162863558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Tema do 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18</TotalTime>
  <Words>4</Words>
  <Application>Microsoft Office PowerPoint</Application>
  <PresentationFormat>Personalizar</PresentationFormat>
  <Paragraphs>2</Paragraphs>
  <Slides>1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Tema do Office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Rickson Damasceno Silva</dc:creator>
  <cp:lastModifiedBy>Rickson Damasceno Silva</cp:lastModifiedBy>
  <cp:revision>2</cp:revision>
  <dcterms:created xsi:type="dcterms:W3CDTF">2025-02-06T15:21:21Z</dcterms:created>
  <dcterms:modified xsi:type="dcterms:W3CDTF">2025-02-06T15:39:28Z</dcterms:modified>
</cp:coreProperties>
</file>