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2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85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43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86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4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90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49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03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5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548D8-2F68-4263-B75C-224BEF7FE7EB}" type="datetimeFigureOut">
              <a:rPr lang="pt-BR" smtClean="0"/>
              <a:t>15/10/2024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DB98A-0947-47F0-A53A-4103A9E540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9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7F91410C-27F2-11F9-0AA5-2BF0C4C2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98B83C4-28F0-AB10-1025-35E0DA6E1A83}"/>
              </a:ext>
            </a:extLst>
          </p:cNvPr>
          <p:cNvSpPr/>
          <p:nvPr/>
        </p:nvSpPr>
        <p:spPr>
          <a:xfrm rot="237029">
            <a:off x="5539644" y="3910817"/>
            <a:ext cx="4318782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CD151E0B-D9F9-6E18-F98F-B6D55F0DC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3596555"/>
            <a:ext cx="5231069" cy="5309405"/>
          </a:xfrm>
          <a:prstGeom prst="rect">
            <a:avLst/>
          </a:prstGeom>
        </p:spPr>
      </p:pic>
      <p:sp>
        <p:nvSpPr>
          <p:cNvPr id="19" name="Espaço Reservado para Imagem 2">
            <a:extLst>
              <a:ext uri="{FF2B5EF4-FFF2-40B4-BE49-F238E27FC236}">
                <a16:creationId xmlns:a16="http://schemas.microsoft.com/office/drawing/2014/main" id="{A2AA0207-626D-63B0-9859-01D5ADB1A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37029">
            <a:off x="5728503" y="4107764"/>
            <a:ext cx="3912931" cy="378421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E78157-04E9-1BB8-93B8-80136198863F}"/>
              </a:ext>
            </a:extLst>
          </p:cNvPr>
          <p:cNvSpPr txBox="1"/>
          <p:nvPr/>
        </p:nvSpPr>
        <p:spPr>
          <a:xfrm>
            <a:off x="5673288" y="8200515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Nome Sobrenome</a:t>
            </a:r>
          </a:p>
        </p:txBody>
      </p:sp>
    </p:spTree>
    <p:extLst>
      <p:ext uri="{BB962C8B-B14F-4D97-AF65-F5344CB8AC3E}">
        <p14:creationId xmlns:p14="http://schemas.microsoft.com/office/powerpoint/2010/main" val="2806672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2024-10-15T14:15:17Z</dcterms:created>
  <dcterms:modified xsi:type="dcterms:W3CDTF">2024-10-15T14:24:46Z</dcterms:modified>
</cp:coreProperties>
</file>