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287000" cy="128587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BB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1" autoAdjust="0"/>
    <p:restoredTop sz="94660"/>
  </p:normalViewPr>
  <p:slideViewPr>
    <p:cSldViewPr snapToGrid="0">
      <p:cViewPr varScale="1">
        <p:scale>
          <a:sx n="56" d="100"/>
          <a:sy n="56" d="100"/>
        </p:scale>
        <p:origin x="238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04431"/>
            <a:ext cx="8743950" cy="4476750"/>
          </a:xfrm>
        </p:spPr>
        <p:txBody>
          <a:bodyPr anchor="b"/>
          <a:lstStyle>
            <a:lvl1pPr algn="ctr">
              <a:defRPr sz="675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75" y="6753821"/>
            <a:ext cx="7715250" cy="3104554"/>
          </a:xfrm>
        </p:spPr>
        <p:txBody>
          <a:bodyPr/>
          <a:lstStyle>
            <a:lvl1pPr marL="0" indent="0" algn="ctr">
              <a:buNone/>
              <a:defRPr sz="2700"/>
            </a:lvl1pPr>
            <a:lvl2pPr marL="514350" indent="0" algn="ctr">
              <a:buNone/>
              <a:defRPr sz="2250"/>
            </a:lvl2pPr>
            <a:lvl3pPr marL="1028700" indent="0" algn="ctr">
              <a:buNone/>
              <a:defRPr sz="2025"/>
            </a:lvl3pPr>
            <a:lvl4pPr marL="1543050" indent="0" algn="ctr">
              <a:buNone/>
              <a:defRPr sz="1800"/>
            </a:lvl4pPr>
            <a:lvl5pPr marL="2057400" indent="0" algn="ctr">
              <a:buNone/>
              <a:defRPr sz="1800"/>
            </a:lvl5pPr>
            <a:lvl6pPr marL="2571750" indent="0" algn="ctr">
              <a:buNone/>
              <a:defRPr sz="1800"/>
            </a:lvl6pPr>
            <a:lvl7pPr marL="3086100" indent="0" algn="ctr">
              <a:buNone/>
              <a:defRPr sz="1800"/>
            </a:lvl7pPr>
            <a:lvl8pPr marL="3600450" indent="0" algn="ctr">
              <a:buNone/>
              <a:defRPr sz="1800"/>
            </a:lvl8pPr>
            <a:lvl9pPr marL="4114800" indent="0" algn="ctr">
              <a:buNone/>
              <a:defRPr sz="18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EB731-687C-4AF0-88F5-DD740176BE01}" type="datetimeFigureOut">
              <a:rPr lang="pt-BR" smtClean="0"/>
              <a:t>04/04/2025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A736-7BDF-4CB6-8E0D-5F8D58665923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Imagem 7">
            <a:extLst>
              <a:ext uri="{FF2B5EF4-FFF2-40B4-BE49-F238E27FC236}">
                <a16:creationId xmlns:a16="http://schemas.microsoft.com/office/drawing/2014/main" id="{AD5C1513-AD16-E656-1042-949D2B50D7A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04963" y="2293938"/>
            <a:ext cx="7396162" cy="6931025"/>
          </a:xfr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593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EB731-687C-4AF0-88F5-DD740176BE01}" type="datetimeFigureOut">
              <a:rPr lang="pt-BR" smtClean="0"/>
              <a:t>04/04/2025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A736-7BDF-4CB6-8E0D-5F8D586659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4634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1635" y="684610"/>
            <a:ext cx="2218134" cy="10897196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7232" y="684610"/>
            <a:ext cx="6525816" cy="10897196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EB731-687C-4AF0-88F5-DD740176BE01}" type="datetimeFigureOut">
              <a:rPr lang="pt-BR" smtClean="0"/>
              <a:t>04/04/2025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A736-7BDF-4CB6-8E0D-5F8D586659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8241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EB731-687C-4AF0-88F5-DD740176BE01}" type="datetimeFigureOut">
              <a:rPr lang="pt-BR" smtClean="0"/>
              <a:t>04/04/2025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A736-7BDF-4CB6-8E0D-5F8D586659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2026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874" y="3205762"/>
            <a:ext cx="8872538" cy="5348882"/>
          </a:xfrm>
        </p:spPr>
        <p:txBody>
          <a:bodyPr anchor="b"/>
          <a:lstStyle>
            <a:lvl1pPr>
              <a:defRPr sz="675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874" y="8605246"/>
            <a:ext cx="8872538" cy="2812851"/>
          </a:xfrm>
        </p:spPr>
        <p:txBody>
          <a:bodyPr/>
          <a:lstStyle>
            <a:lvl1pPr marL="0" indent="0">
              <a:buNone/>
              <a:defRPr sz="2700">
                <a:solidFill>
                  <a:schemeClr val="tx1">
                    <a:tint val="82000"/>
                  </a:schemeClr>
                </a:solidFill>
              </a:defRPr>
            </a:lvl1pPr>
            <a:lvl2pPr marL="514350" indent="0">
              <a:buNone/>
              <a:defRPr sz="2250">
                <a:solidFill>
                  <a:schemeClr val="tx1">
                    <a:tint val="82000"/>
                  </a:schemeClr>
                </a:solidFill>
              </a:defRPr>
            </a:lvl2pPr>
            <a:lvl3pPr marL="1028700" indent="0">
              <a:buNone/>
              <a:defRPr sz="2025">
                <a:solidFill>
                  <a:schemeClr val="tx1">
                    <a:tint val="82000"/>
                  </a:schemeClr>
                </a:solidFill>
              </a:defRPr>
            </a:lvl3pPr>
            <a:lvl4pPr marL="154305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4pPr>
            <a:lvl5pPr marL="2057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5pPr>
            <a:lvl6pPr marL="257175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6pPr>
            <a:lvl7pPr marL="30861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7pPr>
            <a:lvl8pPr marL="360045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8pPr>
            <a:lvl9pPr marL="41148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EB731-687C-4AF0-88F5-DD740176BE01}" type="datetimeFigureOut">
              <a:rPr lang="pt-BR" smtClean="0"/>
              <a:t>04/04/2025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A736-7BDF-4CB6-8E0D-5F8D586659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1477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7231" y="3423047"/>
            <a:ext cx="4371975" cy="815875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794" y="3423047"/>
            <a:ext cx="4371975" cy="815875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EB731-687C-4AF0-88F5-DD740176BE01}" type="datetimeFigureOut">
              <a:rPr lang="pt-BR" smtClean="0"/>
              <a:t>04/04/2025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A736-7BDF-4CB6-8E0D-5F8D586659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8719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684612"/>
            <a:ext cx="8872538" cy="2485431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8572" y="3152181"/>
            <a:ext cx="4351883" cy="154483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8572" y="4697015"/>
            <a:ext cx="4351883" cy="690860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07794" y="3152181"/>
            <a:ext cx="4373315" cy="154483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07794" y="4697015"/>
            <a:ext cx="4373315" cy="690860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EB731-687C-4AF0-88F5-DD740176BE01}" type="datetimeFigureOut">
              <a:rPr lang="pt-BR" smtClean="0"/>
              <a:t>04/04/2025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A736-7BDF-4CB6-8E0D-5F8D586659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3861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EB731-687C-4AF0-88F5-DD740176BE01}" type="datetimeFigureOut">
              <a:rPr lang="pt-BR" smtClean="0"/>
              <a:t>04/04/2025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A736-7BDF-4CB6-8E0D-5F8D586659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1711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EB731-687C-4AF0-88F5-DD740176BE01}" type="datetimeFigureOut">
              <a:rPr lang="pt-BR" smtClean="0"/>
              <a:t>04/04/2025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A736-7BDF-4CB6-8E0D-5F8D586659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5762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857250"/>
            <a:ext cx="3317825" cy="3000375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3315" y="1851425"/>
            <a:ext cx="5207794" cy="9138047"/>
          </a:xfrm>
        </p:spPr>
        <p:txBody>
          <a:bodyPr/>
          <a:lstStyle>
            <a:lvl1pPr>
              <a:defRPr sz="3600"/>
            </a:lvl1pPr>
            <a:lvl2pPr>
              <a:defRPr sz="3150"/>
            </a:lvl2pPr>
            <a:lvl3pPr>
              <a:defRPr sz="2700"/>
            </a:lvl3pPr>
            <a:lvl4pPr>
              <a:defRPr sz="2250"/>
            </a:lvl4pPr>
            <a:lvl5pPr>
              <a:defRPr sz="2250"/>
            </a:lvl5pPr>
            <a:lvl6pPr>
              <a:defRPr sz="2250"/>
            </a:lvl6pPr>
            <a:lvl7pPr>
              <a:defRPr sz="2250"/>
            </a:lvl7pPr>
            <a:lvl8pPr>
              <a:defRPr sz="2250"/>
            </a:lvl8pPr>
            <a:lvl9pPr>
              <a:defRPr sz="225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3857625"/>
            <a:ext cx="3317825" cy="7146728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EB731-687C-4AF0-88F5-DD740176BE01}" type="datetimeFigureOut">
              <a:rPr lang="pt-BR" smtClean="0"/>
              <a:t>04/04/2025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A736-7BDF-4CB6-8E0D-5F8D586659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3848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857250"/>
            <a:ext cx="3317825" cy="3000375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73315" y="1851425"/>
            <a:ext cx="5207794" cy="9138047"/>
          </a:xfrm>
        </p:spPr>
        <p:txBody>
          <a:bodyPr anchor="t"/>
          <a:lstStyle>
            <a:lvl1pPr marL="0" indent="0">
              <a:buNone/>
              <a:defRPr sz="3600"/>
            </a:lvl1pPr>
            <a:lvl2pPr marL="514350" indent="0">
              <a:buNone/>
              <a:defRPr sz="3150"/>
            </a:lvl2pPr>
            <a:lvl3pPr marL="1028700" indent="0">
              <a:buNone/>
              <a:defRPr sz="2700"/>
            </a:lvl3pPr>
            <a:lvl4pPr marL="1543050" indent="0">
              <a:buNone/>
              <a:defRPr sz="2250"/>
            </a:lvl4pPr>
            <a:lvl5pPr marL="2057400" indent="0">
              <a:buNone/>
              <a:defRPr sz="2250"/>
            </a:lvl5pPr>
            <a:lvl6pPr marL="2571750" indent="0">
              <a:buNone/>
              <a:defRPr sz="2250"/>
            </a:lvl6pPr>
            <a:lvl7pPr marL="3086100" indent="0">
              <a:buNone/>
              <a:defRPr sz="2250"/>
            </a:lvl7pPr>
            <a:lvl8pPr marL="3600450" indent="0">
              <a:buNone/>
              <a:defRPr sz="2250"/>
            </a:lvl8pPr>
            <a:lvl9pPr marL="4114800" indent="0">
              <a:buNone/>
              <a:defRPr sz="225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3857625"/>
            <a:ext cx="3317825" cy="7146728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EB731-687C-4AF0-88F5-DD740176BE01}" type="datetimeFigureOut">
              <a:rPr lang="pt-BR" smtClean="0"/>
              <a:t>04/04/2025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A736-7BDF-4CB6-8E0D-5F8D586659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2648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7231" y="684612"/>
            <a:ext cx="8872538" cy="24854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231" y="3423047"/>
            <a:ext cx="8872538" cy="81587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7231" y="11918159"/>
            <a:ext cx="2314575" cy="6846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5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76EB731-687C-4AF0-88F5-DD740176BE01}" type="datetimeFigureOut">
              <a:rPr lang="pt-BR" smtClean="0"/>
              <a:t>04/04/2025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07569" y="11918159"/>
            <a:ext cx="3471863" cy="6846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5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65194" y="11918159"/>
            <a:ext cx="2314575" cy="6846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94DA736-7BDF-4CB6-8E0D-5F8D586659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6396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28700" rtl="0" eaLnBrk="1" latinLnBrk="0" hangingPunct="1">
        <a:lnSpc>
          <a:spcPct val="90000"/>
        </a:lnSpc>
        <a:spcBef>
          <a:spcPct val="0"/>
        </a:spcBef>
        <a:buNone/>
        <a:defRPr sz="49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10287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1pPr>
      <a:lvl2pPr marL="7715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 descr="Ícone&#10;&#10;O conteúdo gerado por IA pode estar incorreto.">
            <a:extLst>
              <a:ext uri="{FF2B5EF4-FFF2-40B4-BE49-F238E27FC236}">
                <a16:creationId xmlns:a16="http://schemas.microsoft.com/office/drawing/2014/main" id="{3DC05AB6-2187-2F55-78DD-DF728296E552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287000" cy="12858750"/>
          </a:xfrm>
          <a:prstGeom prst="rect">
            <a:avLst/>
          </a:prstGeom>
        </p:spPr>
      </p:pic>
      <p:sp>
        <p:nvSpPr>
          <p:cNvPr id="14" name="Espaço Reservado para Imagem 13">
            <a:extLst>
              <a:ext uri="{FF2B5EF4-FFF2-40B4-BE49-F238E27FC236}">
                <a16:creationId xmlns:a16="http://schemas.microsoft.com/office/drawing/2014/main" id="{FDF70032-8900-8E60-0FD4-379FAC25EDC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553204" y="1811546"/>
            <a:ext cx="7107716" cy="7085612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/>
          <a:lstStyle/>
          <a:p>
            <a:endParaRPr lang="pt-BR"/>
          </a:p>
        </p:txBody>
      </p:sp>
      <p:pic>
        <p:nvPicPr>
          <p:cNvPr id="11" name="Imagem 10" descr="Texto&#10;&#10;O conteúdo gerado por IA pode estar incorreto.">
            <a:extLst>
              <a:ext uri="{FF2B5EF4-FFF2-40B4-BE49-F238E27FC236}">
                <a16:creationId xmlns:a16="http://schemas.microsoft.com/office/drawing/2014/main" id="{20783A56-2A3F-0B62-1D25-543BF6999816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010"/>
          <a:stretch/>
        </p:blipFill>
        <p:spPr>
          <a:xfrm>
            <a:off x="-1933" y="7073660"/>
            <a:ext cx="10287000" cy="5785090"/>
          </a:xfrm>
          <a:prstGeom prst="rect">
            <a:avLst/>
          </a:prstGeom>
        </p:spPr>
      </p:pic>
      <p:sp>
        <p:nvSpPr>
          <p:cNvPr id="15" name="Retângulo 14">
            <a:extLst>
              <a:ext uri="{FF2B5EF4-FFF2-40B4-BE49-F238E27FC236}">
                <a16:creationId xmlns:a16="http://schemas.microsoft.com/office/drawing/2014/main" id="{D0A71916-E089-5636-2B98-6A252C2177B2}"/>
              </a:ext>
            </a:extLst>
          </p:cNvPr>
          <p:cNvSpPr/>
          <p:nvPr/>
        </p:nvSpPr>
        <p:spPr>
          <a:xfrm>
            <a:off x="2829688" y="6644996"/>
            <a:ext cx="4554747" cy="561379"/>
          </a:xfrm>
          <a:prstGeom prst="rect">
            <a:avLst/>
          </a:prstGeom>
          <a:solidFill>
            <a:srgbClr val="FCBB7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Subtítulo 12">
            <a:extLst>
              <a:ext uri="{FF2B5EF4-FFF2-40B4-BE49-F238E27FC236}">
                <a16:creationId xmlns:a16="http://schemas.microsoft.com/office/drawing/2014/main" id="{99FAAC69-72B6-08F8-289F-1E2ADA169D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3942" y="6644996"/>
            <a:ext cx="7715250" cy="561379"/>
          </a:xfrm>
        </p:spPr>
        <p:txBody>
          <a:bodyPr>
            <a:normAutofit fontScale="92500" lnSpcReduction="10000"/>
          </a:bodyPr>
          <a:lstStyle/>
          <a:p>
            <a:r>
              <a:rPr lang="pt-BR" sz="4000" dirty="0">
                <a:solidFill>
                  <a:schemeClr val="bg1"/>
                </a:solidFill>
                <a:latin typeface="Red Hat Display" panose="02010303040201060303" pitchFamily="2" charset="0"/>
                <a:ea typeface="Red Hat Display" panose="02010303040201060303" pitchFamily="2" charset="0"/>
                <a:cs typeface="Red Hat Display" panose="02010303040201060303" pitchFamily="2" charset="0"/>
              </a:rPr>
              <a:t>Nome</a:t>
            </a:r>
            <a:r>
              <a:rPr lang="pt-BR" sz="4000" dirty="0">
                <a:solidFill>
                  <a:schemeClr val="bg1"/>
                </a:solidFill>
              </a:rPr>
              <a:t> </a:t>
            </a:r>
            <a:r>
              <a:rPr lang="pt-BR" sz="4000" dirty="0">
                <a:solidFill>
                  <a:schemeClr val="bg1"/>
                </a:solidFill>
                <a:latin typeface="Red Hat Display" panose="02010303040201060303" pitchFamily="2" charset="0"/>
                <a:ea typeface="Red Hat Display" panose="02010303040201060303" pitchFamily="2" charset="0"/>
                <a:cs typeface="Red Hat Display" panose="02010303040201060303" pitchFamily="2" charset="0"/>
              </a:rPr>
              <a:t>Sobrenome</a:t>
            </a:r>
          </a:p>
        </p:txBody>
      </p:sp>
    </p:spTree>
    <p:extLst>
      <p:ext uri="{BB962C8B-B14F-4D97-AF65-F5344CB8AC3E}">
        <p14:creationId xmlns:p14="http://schemas.microsoft.com/office/powerpoint/2010/main" val="30620577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2</Words>
  <Application>Microsoft Office PowerPoint</Application>
  <PresentationFormat>Personalizar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Red Hat Display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Juliana Monteiro</dc:creator>
  <cp:lastModifiedBy>Juliana Monteiro</cp:lastModifiedBy>
  <cp:revision>1</cp:revision>
  <dcterms:created xsi:type="dcterms:W3CDTF">2025-04-04T16:38:47Z</dcterms:created>
  <dcterms:modified xsi:type="dcterms:W3CDTF">2025-04-04T16:46:57Z</dcterms:modified>
</cp:coreProperties>
</file>