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287000" cy="12858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BB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 varScale="1">
        <p:scale>
          <a:sx n="56" d="100"/>
          <a:sy n="56" d="100"/>
        </p:scale>
        <p:origin x="238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04431"/>
            <a:ext cx="8743950" cy="4476750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6753821"/>
            <a:ext cx="7715250" cy="3104554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B731-687C-4AF0-88F5-DD740176BE01}" type="datetimeFigureOut">
              <a:rPr lang="pt-BR" smtClean="0"/>
              <a:t>04/04/2025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A736-7BDF-4CB6-8E0D-5F8D58665923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Imagem 7">
            <a:extLst>
              <a:ext uri="{FF2B5EF4-FFF2-40B4-BE49-F238E27FC236}">
                <a16:creationId xmlns:a16="http://schemas.microsoft.com/office/drawing/2014/main" id="{AD5C1513-AD16-E656-1042-949D2B50D7A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04963" y="2293938"/>
            <a:ext cx="7396162" cy="6931025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593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B731-687C-4AF0-88F5-DD740176BE01}" type="datetimeFigureOut">
              <a:rPr lang="pt-BR" smtClean="0"/>
              <a:t>04/04/2025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A736-7BDF-4CB6-8E0D-5F8D586659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463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684610"/>
            <a:ext cx="2218134" cy="10897196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684610"/>
            <a:ext cx="6525816" cy="10897196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B731-687C-4AF0-88F5-DD740176BE01}" type="datetimeFigureOut">
              <a:rPr lang="pt-BR" smtClean="0"/>
              <a:t>04/04/2025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A736-7BDF-4CB6-8E0D-5F8D586659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8241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B731-687C-4AF0-88F5-DD740176BE01}" type="datetimeFigureOut">
              <a:rPr lang="pt-BR" smtClean="0"/>
              <a:t>04/04/2025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A736-7BDF-4CB6-8E0D-5F8D586659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2026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3205762"/>
            <a:ext cx="8872538" cy="5348882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8605246"/>
            <a:ext cx="8872538" cy="2812851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82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82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B731-687C-4AF0-88F5-DD740176BE01}" type="datetimeFigureOut">
              <a:rPr lang="pt-BR" smtClean="0"/>
              <a:t>04/04/2025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A736-7BDF-4CB6-8E0D-5F8D586659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1477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3423047"/>
            <a:ext cx="4371975" cy="815875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3423047"/>
            <a:ext cx="4371975" cy="815875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B731-687C-4AF0-88F5-DD740176BE01}" type="datetimeFigureOut">
              <a:rPr lang="pt-BR" smtClean="0"/>
              <a:t>04/04/2025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A736-7BDF-4CB6-8E0D-5F8D586659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8719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4612"/>
            <a:ext cx="8872538" cy="2485431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3152181"/>
            <a:ext cx="4351883" cy="154483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4697015"/>
            <a:ext cx="4351883" cy="690860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3152181"/>
            <a:ext cx="4373315" cy="154483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4697015"/>
            <a:ext cx="4373315" cy="690860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B731-687C-4AF0-88F5-DD740176BE01}" type="datetimeFigureOut">
              <a:rPr lang="pt-BR" smtClean="0"/>
              <a:t>04/04/2025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A736-7BDF-4CB6-8E0D-5F8D586659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3861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B731-687C-4AF0-88F5-DD740176BE01}" type="datetimeFigureOut">
              <a:rPr lang="pt-BR" smtClean="0"/>
              <a:t>04/04/2025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A736-7BDF-4CB6-8E0D-5F8D586659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711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B731-687C-4AF0-88F5-DD740176BE01}" type="datetimeFigureOut">
              <a:rPr lang="pt-BR" smtClean="0"/>
              <a:t>04/04/2025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A736-7BDF-4CB6-8E0D-5F8D586659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5762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857250"/>
            <a:ext cx="3317825" cy="3000375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1851425"/>
            <a:ext cx="5207794" cy="9138047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857625"/>
            <a:ext cx="3317825" cy="7146728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B731-687C-4AF0-88F5-DD740176BE01}" type="datetimeFigureOut">
              <a:rPr lang="pt-BR" smtClean="0"/>
              <a:t>04/04/2025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A736-7BDF-4CB6-8E0D-5F8D586659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3848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857250"/>
            <a:ext cx="3317825" cy="3000375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1851425"/>
            <a:ext cx="5207794" cy="9138047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857625"/>
            <a:ext cx="3317825" cy="7146728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B731-687C-4AF0-88F5-DD740176BE01}" type="datetimeFigureOut">
              <a:rPr lang="pt-BR" smtClean="0"/>
              <a:t>04/04/2025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A736-7BDF-4CB6-8E0D-5F8D586659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2648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684612"/>
            <a:ext cx="8872538" cy="2485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3423047"/>
            <a:ext cx="8872538" cy="8158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11918159"/>
            <a:ext cx="2314575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6EB731-687C-4AF0-88F5-DD740176BE01}" type="datetimeFigureOut">
              <a:rPr lang="pt-BR" smtClean="0"/>
              <a:t>04/04/2025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11918159"/>
            <a:ext cx="3471863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11918159"/>
            <a:ext cx="2314575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4DA736-7BDF-4CB6-8E0D-5F8D586659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6396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Ícone&#10;&#10;O conteúdo gerado por IA pode estar incorreto.">
            <a:extLst>
              <a:ext uri="{FF2B5EF4-FFF2-40B4-BE49-F238E27FC236}">
                <a16:creationId xmlns:a16="http://schemas.microsoft.com/office/drawing/2014/main" id="{3DC05AB6-2187-2F55-78DD-DF728296E55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12858750"/>
          </a:xfrm>
          <a:prstGeom prst="rect">
            <a:avLst/>
          </a:prstGeom>
        </p:spPr>
      </p:pic>
      <p:sp>
        <p:nvSpPr>
          <p:cNvPr id="14" name="Espaço Reservado para Imagem 13">
            <a:extLst>
              <a:ext uri="{FF2B5EF4-FFF2-40B4-BE49-F238E27FC236}">
                <a16:creationId xmlns:a16="http://schemas.microsoft.com/office/drawing/2014/main" id="{FDF70032-8900-8E60-0FD4-379FAC25EDC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53204" y="1811546"/>
            <a:ext cx="7107716" cy="708561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/>
          <a:lstStyle/>
          <a:p>
            <a:endParaRPr lang="pt-BR"/>
          </a:p>
        </p:txBody>
      </p:sp>
      <p:pic>
        <p:nvPicPr>
          <p:cNvPr id="11" name="Imagem 10" descr="Texto&#10;&#10;O conteúdo gerado por IA pode estar incorreto.">
            <a:extLst>
              <a:ext uri="{FF2B5EF4-FFF2-40B4-BE49-F238E27FC236}">
                <a16:creationId xmlns:a16="http://schemas.microsoft.com/office/drawing/2014/main" id="{20783A56-2A3F-0B62-1D25-543BF699981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010"/>
          <a:stretch/>
        </p:blipFill>
        <p:spPr>
          <a:xfrm>
            <a:off x="-1933" y="7073660"/>
            <a:ext cx="10287000" cy="5785090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D0A71916-E089-5636-2B98-6A252C2177B2}"/>
              </a:ext>
            </a:extLst>
          </p:cNvPr>
          <p:cNvSpPr/>
          <p:nvPr/>
        </p:nvSpPr>
        <p:spPr>
          <a:xfrm>
            <a:off x="2829688" y="6644996"/>
            <a:ext cx="4554747" cy="561379"/>
          </a:xfrm>
          <a:prstGeom prst="rect">
            <a:avLst/>
          </a:prstGeom>
          <a:solidFill>
            <a:srgbClr val="FCBB7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Subtítulo 12">
            <a:extLst>
              <a:ext uri="{FF2B5EF4-FFF2-40B4-BE49-F238E27FC236}">
                <a16:creationId xmlns:a16="http://schemas.microsoft.com/office/drawing/2014/main" id="{99FAAC69-72B6-08F8-289F-1E2ADA169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3942" y="6644996"/>
            <a:ext cx="7715250" cy="561379"/>
          </a:xfrm>
        </p:spPr>
        <p:txBody>
          <a:bodyPr>
            <a:normAutofit fontScale="92500" lnSpcReduction="10000"/>
          </a:bodyPr>
          <a:lstStyle/>
          <a:p>
            <a:r>
              <a:rPr lang="pt-BR" sz="4000" dirty="0">
                <a:solidFill>
                  <a:schemeClr val="bg1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rPr>
              <a:t>Nome</a:t>
            </a:r>
            <a:r>
              <a:rPr lang="pt-BR" sz="4000" dirty="0">
                <a:solidFill>
                  <a:schemeClr val="bg1"/>
                </a:solidFill>
              </a:rPr>
              <a:t> </a:t>
            </a:r>
            <a:r>
              <a:rPr lang="pt-BR" sz="4000" dirty="0">
                <a:solidFill>
                  <a:schemeClr val="bg1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rPr>
              <a:t>Sobrenome</a:t>
            </a:r>
          </a:p>
        </p:txBody>
      </p:sp>
    </p:spTree>
    <p:extLst>
      <p:ext uri="{BB962C8B-B14F-4D97-AF65-F5344CB8AC3E}">
        <p14:creationId xmlns:p14="http://schemas.microsoft.com/office/powerpoint/2010/main" val="30620577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2</Words>
  <Application>Microsoft Office PowerPoint</Application>
  <PresentationFormat>Personalizar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Red Hat Display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Juliana Monteiro</dc:creator>
  <cp:lastModifiedBy>Juliana Monteiro</cp:lastModifiedBy>
  <cp:revision>1</cp:revision>
  <dcterms:created xsi:type="dcterms:W3CDTF">2025-04-04T16:38:47Z</dcterms:created>
  <dcterms:modified xsi:type="dcterms:W3CDTF">2025-04-04T16:46:57Z</dcterms:modified>
</cp:coreProperties>
</file>