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10287000" cy="12858750"/>
  <p:notesSz cx="6858000" cy="9144000"/>
  <p:defaultTextStyle>
    <a:defPPr rtl="0">
      <a:defRPr lang="pt-br"/>
    </a:defPPr>
    <a:lvl1pPr marL="0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5" autoAdjust="0"/>
  </p:normalViewPr>
  <p:slideViewPr>
    <p:cSldViewPr snapToGrid="0">
      <p:cViewPr>
        <p:scale>
          <a:sx n="75" d="100"/>
          <a:sy n="75" d="100"/>
        </p:scale>
        <p:origin x="1716" y="-816"/>
      </p:cViewPr>
      <p:guideLst/>
    </p:cSldViewPr>
  </p:slideViewPr>
  <p:outlineViewPr>
    <p:cViewPr>
      <p:scale>
        <a:sx n="33" d="100"/>
        <a:sy n="33" d="100"/>
      </p:scale>
      <p:origin x="0" y="-65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6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A4BA167-2315-43F7-8432-BFCABF847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97AAA3-6847-48F8-82F9-CA0F65EE57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04AABF-4B52-4445-B699-A92FE0F8B042}" type="datetime1">
              <a:rPr lang="pt-BR" smtClean="0"/>
              <a:t>09/04/2025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547E7D-11B8-4860-B90F-42E094ABDB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248DC78-D732-4948-98D1-34A8BA680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D4A138-E14C-4F7E-96C6-AC67CB2B19A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01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6995E6-0906-4BCC-B5F2-8863474DAC70}" type="datetime1">
              <a:rPr lang="pt-BR" noProof="0" smtClean="0"/>
              <a:t>09/04/2025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B750A-5477-4C23-AA3C-A7D5C60C029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389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B10CA874-161C-4824-9FDA-7487B53DF30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50"/>
            <a:ext cx="6510263" cy="12861901"/>
          </a:xfrm>
        </p:spPr>
        <p:txBody>
          <a:bodyPr rtlCol="0" anchor="ctr"/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5D7E44A9-BEC9-495E-BC5F-247503B43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1193" y="4367893"/>
            <a:ext cx="6923994" cy="1282528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 AQUI</a:t>
            </a:r>
          </a:p>
        </p:txBody>
      </p:sp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BDD10C50-60D1-40FD-9F96-B213D8D7B3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10262" y="2860301"/>
            <a:ext cx="3364928" cy="1508904"/>
          </a:xfrm>
        </p:spPr>
        <p:txBody>
          <a:bodyPr rtlCol="0">
            <a:noAutofit/>
          </a:bodyPr>
          <a:lstStyle>
            <a:lvl1pPr marL="0" indent="0" algn="r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70022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0045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10067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89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pt-BR" noProof="0" dirty="0"/>
              <a:t>Subtítulo</a:t>
            </a:r>
          </a:p>
        </p:txBody>
      </p:sp>
      <p:sp>
        <p:nvSpPr>
          <p:cNvPr id="19" name="Espaço Reservado para Texto 18">
            <a:extLst>
              <a:ext uri="{FF2B5EF4-FFF2-40B4-BE49-F238E27FC236}">
                <a16:creationId xmlns:a16="http://schemas.microsoft.com/office/drawing/2014/main" id="{D949067F-C2C9-4968-AD14-F86628148A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71095" y="8952614"/>
            <a:ext cx="3522168" cy="3411570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j-lt"/>
                <a:cs typeface="TH SarabunPSK" panose="020B0500040200020003" pitchFamily="34" charset="-34"/>
              </a:defRPr>
            </a:lvl1pPr>
            <a:lvl2pPr marL="270022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5DEBD1-0CFF-7D4A-2BE2-3C6CC3AACF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16088" y="3032125"/>
            <a:ext cx="4187825" cy="474821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28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ço Reservado para Imagem 107">
            <a:extLst>
              <a:ext uri="{FF2B5EF4-FFF2-40B4-BE49-F238E27FC236}">
                <a16:creationId xmlns:a16="http://schemas.microsoft.com/office/drawing/2014/main" id="{2489E405-04A5-4EB2-8860-81DD02065A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09" name="Título 108">
            <a:extLst>
              <a:ext uri="{FF2B5EF4-FFF2-40B4-BE49-F238E27FC236}">
                <a16:creationId xmlns:a16="http://schemas.microsoft.com/office/drawing/2014/main" id="{9A53647B-7764-4A71-AD39-EB32A628B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213" y="5975309"/>
            <a:ext cx="9415116" cy="299256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44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19148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ço Reservado para Imagem 117">
            <a:extLst>
              <a:ext uri="{FF2B5EF4-FFF2-40B4-BE49-F238E27FC236}">
                <a16:creationId xmlns:a16="http://schemas.microsoft.com/office/drawing/2014/main" id="{1B5B9423-A789-4C8F-8A2C-8A8972D5AC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19" name="Título 118">
            <a:extLst>
              <a:ext uri="{FF2B5EF4-FFF2-40B4-BE49-F238E27FC236}">
                <a16:creationId xmlns:a16="http://schemas.microsoft.com/office/drawing/2014/main" id="{BA898CC3-DF27-4A46-BE06-526999D00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849" y="684614"/>
            <a:ext cx="8653750" cy="1445409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6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121" name="Espaço Reservado para Texto 120">
            <a:extLst>
              <a:ext uri="{FF2B5EF4-FFF2-40B4-BE49-F238E27FC236}">
                <a16:creationId xmlns:a16="http://schemas.microsoft.com/office/drawing/2014/main" id="{A932A433-DA38-4928-8791-08038CFB5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8849" y="2129475"/>
            <a:ext cx="8771057" cy="1282096"/>
          </a:xfrm>
        </p:spPr>
        <p:txBody>
          <a:bodyPr rtlCol="0">
            <a:noAutofit/>
          </a:bodyPr>
          <a:lstStyle>
            <a:lvl1pPr marL="0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9415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1805E-0845-41E2-86A6-5002762DDB45}" type="datetime1">
              <a:rPr lang="pt-BR" noProof="0" smtClean="0"/>
              <a:t>09/04/2025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3CC560-53F4-4245-8627-25ED39F06AA2}" type="datetime1">
              <a:rPr lang="pt-BR" noProof="0" smtClean="0"/>
              <a:t>09/04/2025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4718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66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Imagem 27">
            <a:extLst>
              <a:ext uri="{FF2B5EF4-FFF2-40B4-BE49-F238E27FC236}">
                <a16:creationId xmlns:a16="http://schemas.microsoft.com/office/drawing/2014/main" id="{0517C72D-898B-4D29-99D6-92B98E1076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973699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9" name="Título 28">
            <a:extLst>
              <a:ext uri="{FF2B5EF4-FFF2-40B4-BE49-F238E27FC236}">
                <a16:creationId xmlns:a16="http://schemas.microsoft.com/office/drawing/2014/main" id="{B40760EA-A590-4277-A7B7-996ACC81DB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47394" y="10276756"/>
            <a:ext cx="6962592" cy="1160382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2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31" name="Espaço Reservado para Texto 30">
            <a:extLst>
              <a:ext uri="{FF2B5EF4-FFF2-40B4-BE49-F238E27FC236}">
                <a16:creationId xmlns:a16="http://schemas.microsoft.com/office/drawing/2014/main" id="{8FD1EE22-0507-4682-AFCD-61C931908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38890" y="9254721"/>
            <a:ext cx="7226278" cy="1176083"/>
          </a:xfrm>
        </p:spPr>
        <p:txBody>
          <a:bodyPr rtlCol="0" anchor="ctr">
            <a:noAutofit/>
          </a:bodyPr>
          <a:lstStyle>
            <a:lvl1pPr marL="0" indent="0">
              <a:buNone/>
              <a:defRPr sz="3200">
                <a:latin typeface="+mj-lt"/>
                <a:cs typeface="TH SarabunPSK" panose="020B0500040200020003" pitchFamily="34" charset="-34"/>
              </a:defRPr>
            </a:lvl1pPr>
            <a:lvl2pPr marL="270022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5282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ço Reservado para Imagem 38">
            <a:extLst>
              <a:ext uri="{FF2B5EF4-FFF2-40B4-BE49-F238E27FC236}">
                <a16:creationId xmlns:a16="http://schemas.microsoft.com/office/drawing/2014/main" id="{B537EBCE-D85C-4C46-A8E2-FAAB9C3269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6394" y="3647748"/>
            <a:ext cx="7660606" cy="921100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0" name="Título 39">
            <a:extLst>
              <a:ext uri="{FF2B5EF4-FFF2-40B4-BE49-F238E27FC236}">
                <a16:creationId xmlns:a16="http://schemas.microsoft.com/office/drawing/2014/main" id="{7FEB6CC5-8498-4F33-93C6-07227B0B3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395" y="684613"/>
            <a:ext cx="9316211" cy="1618119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42" name="Espaço Reservado para Texto 41">
            <a:extLst>
              <a:ext uri="{FF2B5EF4-FFF2-40B4-BE49-F238E27FC236}">
                <a16:creationId xmlns:a16="http://schemas.microsoft.com/office/drawing/2014/main" id="{9A06DB8C-6732-444D-856C-D019FB2764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33" y="2148674"/>
            <a:ext cx="9313333" cy="1316746"/>
          </a:xfrm>
        </p:spPr>
        <p:txBody>
          <a:bodyPr rtlCol="0">
            <a:normAutofit/>
          </a:bodyPr>
          <a:lstStyle>
            <a:lvl1pPr marL="0" indent="0" algn="l">
              <a:buNone/>
              <a:defRPr sz="28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4076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49">
            <a:extLst>
              <a:ext uri="{FF2B5EF4-FFF2-40B4-BE49-F238E27FC236}">
                <a16:creationId xmlns:a16="http://schemas.microsoft.com/office/drawing/2014/main" id="{76E421BD-2A57-467D-92E0-C1E0A7CB7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9845391"/>
            <a:ext cx="10287000" cy="1208273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300">
                <a:solidFill>
                  <a:schemeClr val="accent3">
                    <a:lumMod val="50000"/>
                  </a:schemeClr>
                </a:solidFill>
                <a:latin typeface="Cooper Black" panose="0208090404030B020404" pitchFamily="18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F082FEF6-665A-40BE-B241-16844B448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430" y="11053739"/>
            <a:ext cx="9037882" cy="1187591"/>
          </a:xfrm>
        </p:spPr>
        <p:txBody>
          <a:bodyPr vert="horz" rtlCol="0" anchor="ctr">
            <a:noAutofit/>
          </a:bodyPr>
          <a:lstStyle>
            <a:lvl1pPr marL="0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54" name="Espaço Reservado para Texto 53">
            <a:extLst>
              <a:ext uri="{FF2B5EF4-FFF2-40B4-BE49-F238E27FC236}">
                <a16:creationId xmlns:a16="http://schemas.microsoft.com/office/drawing/2014/main" id="{5BF9DB80-F891-43B5-A8A8-12A1098FC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34" y="1071038"/>
            <a:ext cx="1935238" cy="8284790"/>
          </a:xfrm>
        </p:spPr>
        <p:txBody>
          <a:bodyPr vert="vert270" rtlCol="0" anchor="ctr">
            <a:normAutofit/>
          </a:bodyPr>
          <a:lstStyle>
            <a:lvl1pPr marL="0" indent="0" algn="ctr">
              <a:buNone/>
              <a:defRPr sz="6000">
                <a:solidFill>
                  <a:schemeClr val="accent5">
                    <a:lumMod val="60000"/>
                    <a:lumOff val="40000"/>
                  </a:schemeClr>
                </a:solidFill>
                <a:latin typeface="Forte" panose="03060902040502070203" pitchFamily="66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pt-BR" noProof="0" dirty="0"/>
              <a:t>TÍTULO</a:t>
            </a:r>
          </a:p>
        </p:txBody>
      </p:sp>
      <p:sp>
        <p:nvSpPr>
          <p:cNvPr id="49" name="Espaço Reservado para Imagem 48">
            <a:extLst>
              <a:ext uri="{FF2B5EF4-FFF2-40B4-BE49-F238E27FC236}">
                <a16:creationId xmlns:a16="http://schemas.microsoft.com/office/drawing/2014/main" id="{2F7DD743-C99A-413D-9D70-B22FB7B927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10017" y="1523465"/>
            <a:ext cx="6864968" cy="728088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841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Espaço Reservado para Imagem 62">
            <a:extLst>
              <a:ext uri="{FF2B5EF4-FFF2-40B4-BE49-F238E27FC236}">
                <a16:creationId xmlns:a16="http://schemas.microsoft.com/office/drawing/2014/main" id="{F57694FB-D91E-4DEE-A8A3-A313B1D3F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7810" y="1146878"/>
            <a:ext cx="8859762" cy="7786834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4" name="Título 63">
            <a:extLst>
              <a:ext uri="{FF2B5EF4-FFF2-40B4-BE49-F238E27FC236}">
                <a16:creationId xmlns:a16="http://schemas.microsoft.com/office/drawing/2014/main" id="{4B8A582D-331C-4359-B401-5C8A42496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734" y="7948141"/>
            <a:ext cx="8827034" cy="985571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200">
                <a:solidFill>
                  <a:schemeClr val="accent3">
                    <a:lumMod val="20000"/>
                    <a:lumOff val="80000"/>
                  </a:schemeClr>
                </a:solidFill>
                <a:latin typeface="Sitka Banner" panose="02000505000000020004" pitchFamily="2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66" name="Espaço Reservado para Texto 65">
            <a:extLst>
              <a:ext uri="{FF2B5EF4-FFF2-40B4-BE49-F238E27FC236}">
                <a16:creationId xmlns:a16="http://schemas.microsoft.com/office/drawing/2014/main" id="{B0364918-3BF2-4103-9FF6-BD2AFD97F2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7810" y="8977047"/>
            <a:ext cx="8811381" cy="1071409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Sitka Banner" panose="02000505000000020004" pitchFamily="2" charset="0"/>
              </a:defRPr>
            </a:lvl1pPr>
            <a:lvl2pPr marL="270022" indent="0">
              <a:buNone/>
              <a:defRPr sz="3200">
                <a:latin typeface="Sitka Banner" panose="02000505000000020004" pitchFamily="2" charset="0"/>
              </a:defRPr>
            </a:lvl2pPr>
            <a:lvl3pPr marL="540045" indent="0">
              <a:buNone/>
              <a:defRPr sz="3200">
                <a:latin typeface="Sitka Banner" panose="02000505000000020004" pitchFamily="2" charset="0"/>
              </a:defRPr>
            </a:lvl3pPr>
            <a:lvl4pPr marL="810067" indent="0">
              <a:buNone/>
              <a:defRPr sz="3200">
                <a:latin typeface="Sitka Banner" panose="02000505000000020004" pitchFamily="2" charset="0"/>
              </a:defRPr>
            </a:lvl4pPr>
            <a:lvl5pPr marL="1080089" indent="0">
              <a:buNone/>
              <a:defRPr sz="3200">
                <a:latin typeface="Sitka Banner" panose="02000505000000020004" pitchFamily="2" charset="0"/>
              </a:defRPr>
            </a:lvl5pPr>
          </a:lstStyle>
          <a:p>
            <a:pPr lvl="0" rtl="0"/>
            <a:r>
              <a:rPr lang="pt-BR" noProof="0" dirty="0"/>
              <a:t>Clique para adicionar um título</a:t>
            </a:r>
          </a:p>
        </p:txBody>
      </p:sp>
      <p:sp>
        <p:nvSpPr>
          <p:cNvPr id="68" name="Espaço Reservado para Texto 67">
            <a:extLst>
              <a:ext uri="{FF2B5EF4-FFF2-40B4-BE49-F238E27FC236}">
                <a16:creationId xmlns:a16="http://schemas.microsoft.com/office/drawing/2014/main" id="{2E878611-DD66-40B5-8F9B-5C85BF4EC2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2930" y="11334098"/>
            <a:ext cx="8784166" cy="1228543"/>
          </a:xfrm>
        </p:spPr>
        <p:txBody>
          <a:bodyPr rtlCol="0" anchor="ctr"/>
          <a:lstStyle>
            <a:lvl1pPr marL="0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0990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ões de notícias do Instagram Al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ço Reservado para Imagem 74">
            <a:extLst>
              <a:ext uri="{FF2B5EF4-FFF2-40B4-BE49-F238E27FC236}">
                <a16:creationId xmlns:a16="http://schemas.microsoft.com/office/drawing/2014/main" id="{B1875A8A-509C-4AEE-982F-654604ED20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6" name="Título 75">
            <a:extLst>
              <a:ext uri="{FF2B5EF4-FFF2-40B4-BE49-F238E27FC236}">
                <a16:creationId xmlns:a16="http://schemas.microsoft.com/office/drawing/2014/main" id="{BB91399A-23CC-4D8B-B33B-ABC08BF8A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054" y="3880466"/>
            <a:ext cx="7642891" cy="458045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400" b="1">
                <a:latin typeface="Helvetica Neue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28934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spaço Reservado para Imagem 82">
            <a:extLst>
              <a:ext uri="{FF2B5EF4-FFF2-40B4-BE49-F238E27FC236}">
                <a16:creationId xmlns:a16="http://schemas.microsoft.com/office/drawing/2014/main" id="{8837785F-501D-4E09-9EB7-AC75FC2C50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7947729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84" name="Título 83">
            <a:extLst>
              <a:ext uri="{FF2B5EF4-FFF2-40B4-BE49-F238E27FC236}">
                <a16:creationId xmlns:a16="http://schemas.microsoft.com/office/drawing/2014/main" id="{B5B5B1FC-B15A-4819-942F-B30BBD680B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232" y="7947729"/>
            <a:ext cx="8872537" cy="365019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86" name="Espaço Reservado para Texto 85">
            <a:extLst>
              <a:ext uri="{FF2B5EF4-FFF2-40B4-BE49-F238E27FC236}">
                <a16:creationId xmlns:a16="http://schemas.microsoft.com/office/drawing/2014/main" id="{D75E954F-31E1-40C5-9B28-E83635D476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0359" y="11976938"/>
            <a:ext cx="9013975" cy="610903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270022" indent="0">
              <a:buNone/>
              <a:defRPr sz="1400"/>
            </a:lvl2pPr>
            <a:lvl3pPr marL="540045" indent="0">
              <a:buNone/>
              <a:defRPr sz="1400"/>
            </a:lvl3pPr>
            <a:lvl4pPr marL="810067" indent="0">
              <a:buNone/>
              <a:defRPr sz="1400"/>
            </a:lvl4pPr>
            <a:lvl5pPr marL="1080089" indent="0">
              <a:buNone/>
              <a:defRPr sz="1400"/>
            </a:lvl5pPr>
          </a:lstStyle>
          <a:p>
            <a:pPr lvl="0" rtl="0"/>
            <a:r>
              <a:rPr lang="pt-BR" noProof="0" dirty="0"/>
              <a:t>CLIQUE PARA ADICIONAR LEGENDA</a:t>
            </a:r>
          </a:p>
        </p:txBody>
      </p:sp>
    </p:spTree>
    <p:extLst>
      <p:ext uri="{BB962C8B-B14F-4D97-AF65-F5344CB8AC3E}">
        <p14:creationId xmlns:p14="http://schemas.microsoft.com/office/powerpoint/2010/main" val="42693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Imagem 90">
            <a:extLst>
              <a:ext uri="{FF2B5EF4-FFF2-40B4-BE49-F238E27FC236}">
                <a16:creationId xmlns:a16="http://schemas.microsoft.com/office/drawing/2014/main" id="{82FBA664-FADC-4DF8-B27C-AFFC709A3A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2F6B79F7-5A9B-4445-B243-ABD3C17E3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46" y="2565607"/>
            <a:ext cx="7417703" cy="7727531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3600" b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416648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Imagem 97">
            <a:extLst>
              <a:ext uri="{FF2B5EF4-FFF2-40B4-BE49-F238E27FC236}">
                <a16:creationId xmlns:a16="http://schemas.microsoft.com/office/drawing/2014/main" id="{19DD71B8-CEF1-41FE-90AB-193C629C1C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9" name="Título 98">
            <a:extLst>
              <a:ext uri="{FF2B5EF4-FFF2-40B4-BE49-F238E27FC236}">
                <a16:creationId xmlns:a16="http://schemas.microsoft.com/office/drawing/2014/main" id="{A3D69206-054D-41CB-ADDD-A519A96A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197" y="4812273"/>
            <a:ext cx="5834608" cy="489116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solidFill>
                  <a:schemeClr val="accent5">
                    <a:lumMod val="60000"/>
                    <a:lumOff val="40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63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7232" y="3423046"/>
            <a:ext cx="8872537" cy="815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7231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A08AC52-0864-45BF-9A13-475D52F507B4}" type="datetime1">
              <a:rPr lang="pt-BR" noProof="0" smtClean="0"/>
              <a:t>09/04/2025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07569" y="11918161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7265194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86" r:id="rId12"/>
    <p:sldLayoutId id="2147483690" r:id="rId13"/>
    <p:sldLayoutId id="2147483691" r:id="rId14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1B843E51-6FB8-9C6B-2665-11494BAB56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28137" y="4326089"/>
            <a:ext cx="4691601" cy="4726471"/>
          </a:xfrm>
          <a:prstGeom prst="ellipse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15B5C41-BB52-1435-9528-7256F29C74F1}"/>
              </a:ext>
            </a:extLst>
          </p:cNvPr>
          <p:cNvSpPr txBox="1"/>
          <p:nvPr/>
        </p:nvSpPr>
        <p:spPr>
          <a:xfrm>
            <a:off x="828136" y="9460407"/>
            <a:ext cx="4727275" cy="63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E55C76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Nome e sobrenome</a:t>
            </a:r>
          </a:p>
        </p:txBody>
      </p:sp>
    </p:spTree>
    <p:extLst>
      <p:ext uri="{BB962C8B-B14F-4D97-AF65-F5344CB8AC3E}">
        <p14:creationId xmlns:p14="http://schemas.microsoft.com/office/powerpoint/2010/main" val="327906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3443_TF11203068.potx" id="{B42FF034-F269-4AF2-9B31-4CB67F38F7F7}" vid="{EC01AFCE-4019-4BDF-9CC9-582BA017321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Notícias e citações verticais no Instagram </Template>
  <TotalTime>11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Bell MT</vt:lpstr>
      <vt:lpstr>Calibri</vt:lpstr>
      <vt:lpstr>Cooper Black</vt:lpstr>
      <vt:lpstr>Forte</vt:lpstr>
      <vt:lpstr>Helvetica Neue</vt:lpstr>
      <vt:lpstr>Red Hat Display</vt:lpstr>
      <vt:lpstr>Segoe UI Light</vt:lpstr>
      <vt:lpstr>Sitka Banner</vt:lpstr>
      <vt:lpstr>TH SarabunPSK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Rickson Damasceno Silva</dc:creator>
  <cp:lastModifiedBy>Rickson Damasceno Silva</cp:lastModifiedBy>
  <cp:revision>1</cp:revision>
  <dcterms:created xsi:type="dcterms:W3CDTF">2025-04-09T20:16:12Z</dcterms:created>
  <dcterms:modified xsi:type="dcterms:W3CDTF">2025-04-09T20:27:13Z</dcterms:modified>
</cp:coreProperties>
</file>